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5" r:id="rId3"/>
    <p:sldId id="256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356DA-55C7-499A-89E0-27220437A017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7DED9-D9DE-42BF-90B7-8FB8BF1A91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962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 Yer Tutucusu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altLang="tr-TR" smtClean="0">
              <a:latin typeface="Arial" charset="0"/>
              <a:cs typeface="Arial" charset="0"/>
            </a:endParaRPr>
          </a:p>
        </p:txBody>
      </p:sp>
      <p:sp>
        <p:nvSpPr>
          <p:cNvPr id="99332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0569FA-41D4-41C9-B017-A87C7C8D28F8}" type="slidenum">
              <a:rPr lang="tr-TR" altLang="tr-TR" smtClean="0">
                <a:solidFill>
                  <a:srgbClr val="000000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tr-TR" altLang="tr-TR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A4EF-0CD4-419A-9893-0E4B789E6FCA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6B94-DA28-4B07-97B8-CDE40019A7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467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A4EF-0CD4-419A-9893-0E4B789E6FCA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6B94-DA28-4B07-97B8-CDE40019A7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898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A4EF-0CD4-419A-9893-0E4B789E6FCA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6B94-DA28-4B07-97B8-CDE40019A7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6772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3279718-C7C6-4AEE-A701-997C1333C916}" type="datetimeFigureOut">
              <a:rPr lang="tr-TR"/>
              <a:pPr>
                <a:defRPr/>
              </a:pPr>
              <a:t>24.04.2016</a:t>
            </a:fld>
            <a:endParaRPr lang="tr-TR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0898568-5AB9-4FE0-9B4C-FD90EED0A89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766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82103EC-3DFE-4638-A28E-847397E477BB}" type="datetimeFigureOut">
              <a:rPr lang="tr-TR"/>
              <a:pPr>
                <a:defRPr/>
              </a:pPr>
              <a:t>24.04.2016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255F7D82-48E9-4477-9610-796F151B5DF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6114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2926D82-7EA8-405A-A030-56595EFAC3E6}" type="datetimeFigureOut">
              <a:rPr lang="tr-TR"/>
              <a:pPr>
                <a:defRPr/>
              </a:pPr>
              <a:t>24.04.2016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1283406-BACC-4DAB-AFEB-55A34D15EB6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0923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C692A82-84A6-4100-B707-50517A101FB6}" type="datetimeFigureOut">
              <a:rPr lang="tr-TR"/>
              <a:pPr>
                <a:defRPr/>
              </a:pPr>
              <a:t>24.04.2016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4509D44D-E62A-4443-A4B3-A202E47E976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5297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4ACB083A-4242-433F-80D7-AEF3B20CE10F}" type="datetimeFigureOut">
              <a:rPr lang="tr-TR"/>
              <a:pPr>
                <a:defRPr/>
              </a:pPr>
              <a:t>24.04.2016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09BB910-6E62-4A47-9F3F-4A7BF6C93AD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5510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62BB2FE0-C673-4509-A96A-65585605587F}" type="datetimeFigureOut">
              <a:rPr lang="tr-TR"/>
              <a:pPr>
                <a:defRPr/>
              </a:pPr>
              <a:t>24.04.2016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12E0D0CB-4B4B-4CD2-88BB-3B09B3C342F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9263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D84F946-E56E-4BE1-B014-42E56AE24381}" type="datetimeFigureOut">
              <a:rPr lang="tr-TR"/>
              <a:pPr>
                <a:defRPr/>
              </a:pPr>
              <a:t>24.04.2016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64D2215F-5AA3-45D6-94D0-5ACBE6F3881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0355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F9FA9A4-3D46-4835-8A79-F97FE20512C5}" type="datetimeFigureOut">
              <a:rPr lang="tr-TR"/>
              <a:pPr>
                <a:defRPr/>
              </a:pPr>
              <a:t>24.04.2016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FE9F1AB1-1467-4C9C-BBC2-7B78FFFB158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903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A4EF-0CD4-419A-9893-0E4B789E6FCA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6B94-DA28-4B07-97B8-CDE40019A7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682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348A7E6F-DB45-4168-BCED-95714FD4FF02}" type="datetimeFigureOut">
              <a:rPr lang="tr-TR"/>
              <a:pPr>
                <a:defRPr/>
              </a:pPr>
              <a:t>24.04.2016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7D397B5F-1920-49DD-925A-BA8177FDCB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92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32BFCC1C-1D88-4962-92A0-24465F634447}" type="datetimeFigureOut">
              <a:rPr lang="tr-TR"/>
              <a:pPr>
                <a:defRPr/>
              </a:pPr>
              <a:t>24.04.2016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CC14196-99A0-4416-96A8-396DA56A6B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3528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F998B18B-6522-46D4-82F3-07EA0C0A83D1}" type="datetimeFigureOut">
              <a:rPr lang="tr-TR"/>
              <a:pPr>
                <a:defRPr/>
              </a:pPr>
              <a:t>24.04.2016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3880B6EC-1EF9-4C9B-B9B4-5F493B9C0B8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205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A4EF-0CD4-419A-9893-0E4B789E6FCA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6B94-DA28-4B07-97B8-CDE40019A7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833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A4EF-0CD4-419A-9893-0E4B789E6FCA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6B94-DA28-4B07-97B8-CDE40019A7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854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A4EF-0CD4-419A-9893-0E4B789E6FCA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6B94-DA28-4B07-97B8-CDE40019A7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713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A4EF-0CD4-419A-9893-0E4B789E6FCA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6B94-DA28-4B07-97B8-CDE40019A7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304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A4EF-0CD4-419A-9893-0E4B789E6FCA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6B94-DA28-4B07-97B8-CDE40019A7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0261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A4EF-0CD4-419A-9893-0E4B789E6FCA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6B94-DA28-4B07-97B8-CDE40019A7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290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A4EF-0CD4-419A-9893-0E4B789E6FCA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6B94-DA28-4B07-97B8-CDE40019A7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369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FA4EF-0CD4-419A-9893-0E4B789E6FCA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76B94-DA28-4B07-97B8-CDE40019A7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71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defTabSz="457200" eaLnBrk="0" hangingPunct="0"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0158B4-71DF-4C62-9D83-8EB971256A7F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defTabSz="457200" eaLnBrk="0" hangingPunct="0"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defTabSz="457200" eaLnBrk="0" hangingPunct="0"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12489-9725-435B-B1CC-CB510B6B8B9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1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hyperlink" Target="http://www.igdirtso.org.tr/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Başlık 1"/>
          <p:cNvSpPr>
            <a:spLocks noGrp="1"/>
          </p:cNvSpPr>
          <p:nvPr>
            <p:ph type="ctrTitle"/>
          </p:nvPr>
        </p:nvSpPr>
        <p:spPr>
          <a:xfrm>
            <a:off x="685800" y="412750"/>
            <a:ext cx="7772400" cy="2039938"/>
          </a:xfrm>
        </p:spPr>
        <p:txBody>
          <a:bodyPr/>
          <a:lstStyle/>
          <a:p>
            <a:pPr eaLnBrk="1" fontAlgn="auto" hangingPunct="1">
              <a:lnSpc>
                <a:spcPts val="1100"/>
              </a:lnSpc>
              <a:spcAft>
                <a:spcPts val="0"/>
              </a:spcAft>
              <a:defRPr/>
            </a:pPr>
            <a:r>
              <a:rPr lang="tr-TR" altLang="tr-TR" sz="1100" b="1" dirty="0" smtClean="0">
                <a:solidFill>
                  <a:schemeClr val="tx1"/>
                </a:solidFill>
              </a:rPr>
              <a:t/>
            </a:r>
            <a:br>
              <a:rPr lang="tr-TR" altLang="tr-TR" sz="1100" b="1" dirty="0" smtClean="0">
                <a:solidFill>
                  <a:schemeClr val="tx1"/>
                </a:solidFill>
              </a:rPr>
            </a:br>
            <a:r>
              <a:rPr lang="tr-TR" altLang="tr-TR" sz="1100" b="1" dirty="0">
                <a:solidFill>
                  <a:schemeClr val="tx1"/>
                </a:solidFill>
              </a:rPr>
              <a:t/>
            </a:r>
            <a:br>
              <a:rPr lang="tr-TR" altLang="tr-TR" sz="1100" b="1" dirty="0">
                <a:solidFill>
                  <a:schemeClr val="tx1"/>
                </a:solidFill>
              </a:rPr>
            </a:br>
            <a:r>
              <a:rPr lang="tr-TR" altLang="tr-TR" sz="1100" b="1" dirty="0" smtClean="0">
                <a:solidFill>
                  <a:schemeClr val="tx1"/>
                </a:solidFill>
              </a:rPr>
              <a:t/>
            </a:r>
            <a:br>
              <a:rPr lang="tr-TR" altLang="tr-TR" sz="1100" b="1" dirty="0" smtClean="0">
                <a:solidFill>
                  <a:schemeClr val="tx1"/>
                </a:solidFill>
              </a:rPr>
            </a:br>
            <a:r>
              <a:rPr lang="tr-TR" altLang="tr-TR" sz="1100" b="1" dirty="0" smtClean="0">
                <a:solidFill>
                  <a:schemeClr val="tx1"/>
                </a:solidFill>
              </a:rPr>
              <a:t/>
            </a:r>
            <a:br>
              <a:rPr lang="tr-TR" altLang="tr-TR" sz="1100" b="1" dirty="0" smtClean="0">
                <a:solidFill>
                  <a:schemeClr val="tx1"/>
                </a:solidFill>
              </a:rPr>
            </a:br>
            <a:r>
              <a:rPr lang="tr-TR" altLang="tr-TR" sz="1100" b="1" dirty="0">
                <a:solidFill>
                  <a:schemeClr val="tx1"/>
                </a:solidFill>
              </a:rPr>
              <a:t/>
            </a:r>
            <a:br>
              <a:rPr lang="tr-TR" altLang="tr-TR" sz="1100" b="1" dirty="0">
                <a:solidFill>
                  <a:schemeClr val="tx1"/>
                </a:solidFill>
              </a:rPr>
            </a:br>
            <a:r>
              <a:rPr lang="tr-TR" altLang="tr-TR" sz="1100" b="1" dirty="0" smtClean="0">
                <a:solidFill>
                  <a:schemeClr val="tx1"/>
                </a:solidFill>
              </a:rPr>
              <a:t/>
            </a:r>
            <a:br>
              <a:rPr lang="tr-TR" altLang="tr-TR" sz="1100" b="1" dirty="0" smtClean="0">
                <a:solidFill>
                  <a:schemeClr val="tx1"/>
                </a:solidFill>
              </a:rPr>
            </a:br>
            <a:r>
              <a:rPr lang="tr-TR" altLang="tr-TR" sz="1200" b="1" dirty="0" smtClean="0">
                <a:solidFill>
                  <a:schemeClr val="tx1"/>
                </a:solidFill>
              </a:rPr>
              <a:t>Bu proje Avrupa Birliği ve Türkiye Cumhuriyeti</a:t>
            </a:r>
            <a:br>
              <a:rPr lang="tr-TR" altLang="tr-TR" sz="1200" b="1" dirty="0" smtClean="0">
                <a:solidFill>
                  <a:schemeClr val="tx1"/>
                </a:solidFill>
              </a:rPr>
            </a:br>
            <a:r>
              <a:rPr lang="tr-TR" altLang="tr-TR" sz="1200" b="1" dirty="0" smtClean="0">
                <a:solidFill>
                  <a:schemeClr val="tx1"/>
                </a:solidFill>
              </a:rPr>
              <a:t>tarafından </a:t>
            </a:r>
            <a:r>
              <a:rPr lang="tr-TR" altLang="tr-TR" sz="1200" b="1" dirty="0">
                <a:solidFill>
                  <a:schemeClr val="tx1"/>
                </a:solidFill>
              </a:rPr>
              <a:t>f</a:t>
            </a:r>
            <a:r>
              <a:rPr lang="tr-TR" altLang="tr-TR" sz="1200" b="1" dirty="0" smtClean="0">
                <a:solidFill>
                  <a:schemeClr val="tx1"/>
                </a:solidFill>
              </a:rPr>
              <a:t>inanse </a:t>
            </a:r>
            <a:r>
              <a:rPr lang="tr-TR" altLang="tr-TR" sz="1200" b="1" dirty="0">
                <a:solidFill>
                  <a:schemeClr val="tx1"/>
                </a:solidFill>
              </a:rPr>
              <a:t>e</a:t>
            </a:r>
            <a:r>
              <a:rPr lang="tr-TR" altLang="tr-TR" sz="1200" b="1" dirty="0" smtClean="0">
                <a:solidFill>
                  <a:schemeClr val="tx1"/>
                </a:solidFill>
              </a:rPr>
              <a:t>dilmektedir</a:t>
            </a:r>
            <a:r>
              <a:rPr lang="tr-TR" altLang="tr-TR" sz="800" b="1" dirty="0" smtClean="0">
                <a:solidFill>
                  <a:schemeClr val="tx1"/>
                </a:solidFill>
              </a:rPr>
              <a:t>.</a:t>
            </a:r>
            <a:r>
              <a:rPr lang="tr-TR" altLang="tr-TR" dirty="0" smtClean="0"/>
              <a:t/>
            </a:r>
            <a:br>
              <a:rPr lang="tr-TR" altLang="tr-TR" dirty="0" smtClean="0"/>
            </a:br>
            <a:endParaRPr lang="tr-TR" altLang="tr-TR" dirty="0" smtClean="0"/>
          </a:p>
        </p:txBody>
      </p:sp>
      <p:pic>
        <p:nvPicPr>
          <p:cNvPr id="21507" name="Resim 5" descr="C:\Users\Bilal Keskin\Desktop\PROJE 2016\PROJE DOSYALARI\GÖRÜNÜRLÜK\LOGOLAR\1. AB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404813"/>
            <a:ext cx="36195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Resim 13" descr="Açıklama: C:\Users\kerem\Desktop\mutlular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410200"/>
            <a:ext cx="893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Resim 15" descr="http://www.igdirtso.org.tr/images/modules/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5397500"/>
            <a:ext cx="10810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Resim 16" descr="C:\Users\Bilal Keskin\Desktop\PROJE 2016\yalova ile ortak proje\LOGOLAR\ığdır üniversitesi s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92725"/>
            <a:ext cx="8001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Resim 17" descr="F:\PROJE 2016\SÖZ. SON\Gorunurluk_Rehberi&amp;Logolar\LOGOLAR\4. IKGPRO-Yata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16438"/>
            <a:ext cx="162083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Resim 18" descr="C:\Users\Bilal Keskin\Desktop\PROJE 2016\SÖZ. SON\Gorunurluk_Rehberi&amp;Logolar\LOGOLAR\10. ISKU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4516438"/>
            <a:ext cx="1546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Resim 19" descr="C:\Users\Bilal Keskin\Desktop\PROJE 2016\SÖZ. SON\Gorunurluk_Rehberi&amp;Logolar\LOGOLAR\2. CSGB YENI RENKL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4516438"/>
            <a:ext cx="1336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Metin kutusu 3"/>
          <p:cNvSpPr txBox="1">
            <a:spLocks noChangeArrowheads="1"/>
          </p:cNvSpPr>
          <p:nvPr/>
        </p:nvSpPr>
        <p:spPr bwMode="auto">
          <a:xfrm>
            <a:off x="152400" y="5934075"/>
            <a:ext cx="88804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400">
                <a:solidFill>
                  <a:srgbClr val="000000"/>
                </a:solidFill>
                <a:latin typeface="Swis721 Hv BT" pitchFamily="34" charset="0"/>
                <a:ea typeface="Calibri" pitchFamily="34" charset="0"/>
                <a:cs typeface="Times New Roman" pitchFamily="18" charset="0"/>
              </a:rPr>
              <a:t>Bu yayın Avrupa Birliği ve Türkiye Cumhuriyeti’nin mali katkılarıyla hazırlanmıştır. Bu yayının içeriğinden yalnızca Iğdır Üniversitesi sorumludur ve bu içerik hiçbir şekilde Avrupa Birliği veya Türkiye Cumhuriyeti’nin görüş ve tutumunu yansıtmamaktadır.</a:t>
            </a:r>
            <a:endParaRPr lang="tr-TR" altLang="tr-TR" sz="14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15" name="Metin kutusu 4"/>
          <p:cNvSpPr txBox="1">
            <a:spLocks noChangeArrowheads="1"/>
          </p:cNvSpPr>
          <p:nvPr/>
        </p:nvSpPr>
        <p:spPr bwMode="auto">
          <a:xfrm>
            <a:off x="685800" y="2768600"/>
            <a:ext cx="7920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lvl="0" algn="ctr" defTabSz="914400" eaLnBrk="1" hangingPunct="1">
              <a:spcBef>
                <a:spcPts val="0"/>
              </a:spcBef>
              <a:buNone/>
            </a:pPr>
            <a:r>
              <a:rPr lang="tr-TR" altLang="tr-TR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ULAŞTIRMA VE LOJİSTİK MESLEKİ EĞİTİM</a:t>
            </a:r>
          </a:p>
          <a:p>
            <a:pPr lvl="0" algn="ctr" defTabSz="914400" eaLnBrk="1" hangingPunct="1">
              <a:spcBef>
                <a:spcPts val="0"/>
              </a:spcBef>
              <a:buNone/>
            </a:pPr>
            <a:r>
              <a:rPr lang="tr-TR" altLang="tr-TR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BÜRO İŞLEMLERİ</a:t>
            </a:r>
          </a:p>
          <a:p>
            <a:pPr lvl="0" algn="ctr" defTabSz="914400" eaLnBrk="1" hangingPunct="1">
              <a:spcBef>
                <a:spcPts val="0"/>
              </a:spcBef>
              <a:buNone/>
            </a:pPr>
            <a:r>
              <a:rPr lang="tr-TR" altLang="tr-TR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(BÜRO DÜZENLEME)</a:t>
            </a:r>
          </a:p>
          <a:p>
            <a:pPr lvl="0" algn="ctr" defTabSz="914400" eaLnBrk="1" hangingPunct="1">
              <a:spcBef>
                <a:spcPts val="0"/>
              </a:spcBef>
              <a:buNone/>
            </a:pPr>
            <a:r>
              <a:rPr lang="tr-TR" altLang="tr-TR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Öğr.Gör.Hakan</a:t>
            </a:r>
            <a:r>
              <a:rPr lang="tr-TR" altLang="tr-TR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IRAK</a:t>
            </a:r>
            <a:endParaRPr lang="tr-TR" altLang="tr-TR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8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413107"/>
              </p:ext>
            </p:extLst>
          </p:nvPr>
        </p:nvGraphicFramePr>
        <p:xfrm>
          <a:off x="-6068" y="-1"/>
          <a:ext cx="9150068" cy="6862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Acrobat Document" r:id="rId3" imgW="6858000" imgH="5143500" progId="AcroExch.Document.7">
                  <p:embed/>
                </p:oleObj>
              </mc:Choice>
              <mc:Fallback>
                <p:oleObj name="Acrobat Document" r:id="rId3" imgW="6858000" imgH="51435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6068" y="-1"/>
                        <a:ext cx="9150068" cy="6862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7825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342488"/>
              </p:ext>
            </p:extLst>
          </p:nvPr>
        </p:nvGraphicFramePr>
        <p:xfrm>
          <a:off x="-5340" y="3789"/>
          <a:ext cx="9149339" cy="6862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Acrobat Document" r:id="rId3" imgW="6858000" imgH="5143500" progId="AcroExch.Document.7">
                  <p:embed/>
                </p:oleObj>
              </mc:Choice>
              <mc:Fallback>
                <p:oleObj name="Acrobat Document" r:id="rId3" imgW="6858000" imgH="51435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5340" y="3789"/>
                        <a:ext cx="9149339" cy="6862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726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079822"/>
              </p:ext>
            </p:extLst>
          </p:nvPr>
        </p:nvGraphicFramePr>
        <p:xfrm>
          <a:off x="10391" y="-16993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Acrobat Document" r:id="rId3" imgW="6858000" imgH="5143500" progId="AcroExch.Document.7">
                  <p:embed/>
                </p:oleObj>
              </mc:Choice>
              <mc:Fallback>
                <p:oleObj name="Acrobat Document" r:id="rId3" imgW="6858000" imgH="51435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91" y="-16993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2477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263356"/>
              </p:ext>
            </p:extLst>
          </p:nvPr>
        </p:nvGraphicFramePr>
        <p:xfrm>
          <a:off x="-2573" y="10391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Acrobat Document" r:id="rId3" imgW="6858000" imgH="5143500" progId="AcroExch.Document.7">
                  <p:embed/>
                </p:oleObj>
              </mc:Choice>
              <mc:Fallback>
                <p:oleObj name="Acrobat Document" r:id="rId3" imgW="6858000" imgH="51435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573" y="10391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286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210647"/>
              </p:ext>
            </p:extLst>
          </p:nvPr>
        </p:nvGraphicFramePr>
        <p:xfrm>
          <a:off x="6361" y="10390"/>
          <a:ext cx="9148030" cy="6861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Acrobat Document" r:id="rId3" imgW="6858000" imgH="5143500" progId="AcroExch.Document.7">
                  <p:embed/>
                </p:oleObj>
              </mc:Choice>
              <mc:Fallback>
                <p:oleObj name="Acrobat Document" r:id="rId3" imgW="6858000" imgH="51435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1" y="10390"/>
                        <a:ext cx="9148030" cy="6861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685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327355"/>
              </p:ext>
            </p:extLst>
          </p:nvPr>
        </p:nvGraphicFramePr>
        <p:xfrm>
          <a:off x="4517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Acrobat Document" r:id="rId3" imgW="6858000" imgH="5143500" progId="AcroExch.Document.7">
                  <p:embed/>
                </p:oleObj>
              </mc:Choice>
              <mc:Fallback>
                <p:oleObj name="Acrobat Document" r:id="rId3" imgW="6858000" imgH="51435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7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1142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25636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Acrobat Document" r:id="rId3" imgW="6858000" imgH="5143500" progId="AcroExch.Document.7">
                  <p:embed/>
                </p:oleObj>
              </mc:Choice>
              <mc:Fallback>
                <p:oleObj name="Acrobat Document" r:id="rId3" imgW="6858000" imgH="51435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413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61629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6858000" imgH="5143500" progId="AcroExch.Document.7">
                  <p:embed/>
                </p:oleObj>
              </mc:Choice>
              <mc:Fallback>
                <p:oleObj name="Acrobat Document" r:id="rId3" imgW="6858000" imgH="51435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5019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912184"/>
              </p:ext>
            </p:extLst>
          </p:nvPr>
        </p:nvGraphicFramePr>
        <p:xfrm>
          <a:off x="386" y="-10004"/>
          <a:ext cx="9157339" cy="6868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Acrobat Document" r:id="rId3" imgW="6858000" imgH="5143500" progId="AcroExch.Document.7">
                  <p:embed/>
                </p:oleObj>
              </mc:Choice>
              <mc:Fallback>
                <p:oleObj name="Acrobat Document" r:id="rId3" imgW="6858000" imgH="51435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" y="-10004"/>
                        <a:ext cx="9157339" cy="6868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503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56612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Acrobat Document" r:id="rId3" imgW="6858000" imgH="5143500" progId="AcroExch.Document.7">
                  <p:embed/>
                </p:oleObj>
              </mc:Choice>
              <mc:Fallback>
                <p:oleObj name="Acrobat Document" r:id="rId3" imgW="6858000" imgH="51435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631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616848"/>
              </p:ext>
            </p:extLst>
          </p:nvPr>
        </p:nvGraphicFramePr>
        <p:xfrm>
          <a:off x="0" y="8547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Acrobat Document" r:id="rId3" imgW="6858000" imgH="5143500" progId="AcroExch.Document.7">
                  <p:embed/>
                </p:oleObj>
              </mc:Choice>
              <mc:Fallback>
                <p:oleObj name="Acrobat Document" r:id="rId3" imgW="6858000" imgH="51435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8547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0039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27069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Acrobat Document" r:id="rId3" imgW="6858000" imgH="5143500" progId="AcroExch.Document.7">
                  <p:embed/>
                </p:oleObj>
              </mc:Choice>
              <mc:Fallback>
                <p:oleObj name="Acrobat Document" r:id="rId3" imgW="6858000" imgH="51435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418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6893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Acrobat Document" r:id="rId3" imgW="6858000" imgH="5143500" progId="AcroExch.Document.7">
                  <p:embed/>
                </p:oleObj>
              </mc:Choice>
              <mc:Fallback>
                <p:oleObj name="Acrobat Document" r:id="rId3" imgW="6858000" imgH="51435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813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11465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Acrobat Document" r:id="rId3" imgW="6858000" imgH="5143500" progId="AcroExch.Document.7">
                  <p:embed/>
                </p:oleObj>
              </mc:Choice>
              <mc:Fallback>
                <p:oleObj name="Acrobat Document" r:id="rId3" imgW="6858000" imgH="51435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6558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31685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Acrobat Document" r:id="rId3" imgW="6858000" imgH="5143500" progId="AcroExch.Document.7">
                  <p:embed/>
                </p:oleObj>
              </mc:Choice>
              <mc:Fallback>
                <p:oleObj name="Acrobat Document" r:id="rId3" imgW="6858000" imgH="51435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321034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47</Words>
  <Application>Microsoft Office PowerPoint</Application>
  <PresentationFormat>Ekran Gösterisi (4:3)</PresentationFormat>
  <Paragraphs>7</Paragraphs>
  <Slides>16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9" baseType="lpstr">
      <vt:lpstr>Ofis Teması</vt:lpstr>
      <vt:lpstr>Üst Düzey</vt:lpstr>
      <vt:lpstr>Acrobat Document</vt:lpstr>
      <vt:lpstr>      Bu proje Avrupa Birliği ve Türkiye Cumhuriyeti tarafından finanse edilmektedir.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Administrator</dc:creator>
  <cp:lastModifiedBy>Bilal Keskin</cp:lastModifiedBy>
  <cp:revision>5</cp:revision>
  <dcterms:created xsi:type="dcterms:W3CDTF">2016-03-23T06:59:09Z</dcterms:created>
  <dcterms:modified xsi:type="dcterms:W3CDTF">2016-04-24T07:28:46Z</dcterms:modified>
</cp:coreProperties>
</file>